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20036">
          <p15:clr>
            <a:srgbClr val="A4A3A4"/>
          </p15:clr>
        </p15:guide>
        <p15:guide id="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906"/>
    <a:srgbClr val="107A74"/>
    <a:srgbClr val="143161"/>
    <a:srgbClr val="A18616"/>
    <a:srgbClr val="FCE400"/>
    <a:srgbClr val="147B5F"/>
    <a:srgbClr val="0575AC"/>
    <a:srgbClr val="0C7693"/>
    <a:srgbClr val="14305F"/>
    <a:srgbClr val="F3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0" d="100"/>
          <a:sy n="20" d="100"/>
        </p:scale>
        <p:origin x="-208" y="-112"/>
      </p:cViewPr>
      <p:guideLst>
        <p:guide orient="horz" pos="3318"/>
        <p:guide orient="horz" pos="288"/>
        <p:guide orient="horz" pos="20160"/>
        <p:guide orient="horz"/>
        <p:guide orient="horz" pos="20036"/>
        <p:guide pos="581"/>
        <p:guide pos="27069"/>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5503831"/>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467409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333786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55038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467409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55038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467409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467409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5503831"/>
            <a:ext cx="10047018"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339808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4136752"/>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480475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5558796"/>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076902"/>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721583"/>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783331"/>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580113"/>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5717837"/>
            <a:ext cx="13591277"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4854479"/>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7662962"/>
            <a:ext cx="1359286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6831713"/>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017567"/>
            <a:ext cx="1357153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162147"/>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5717837"/>
            <a:ext cx="13571534"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4854479"/>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4854479"/>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5717837"/>
            <a:ext cx="13576029"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6799606"/>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7579834"/>
            <a:ext cx="13581061"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268141"/>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048371"/>
            <a:ext cx="13581061" cy="861752"/>
          </a:xfrm>
          <a:prstGeom prst="rect">
            <a:avLst/>
          </a:prstGeom>
        </p:spPr>
        <p:txBody>
          <a:bodyPr wrap="square" lIns="228589" tIns="228589" rIns="228589" bIns="228589">
            <a:spAutoFit/>
          </a:bodyPr>
          <a:lstStyle>
            <a:lvl1pPr marL="0" indent="0">
              <a:buNone/>
              <a:defRPr sz="26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34" name="Text Placeholder 76"/>
          <p:cNvSpPr>
            <a:spLocks noGrp="1"/>
          </p:cNvSpPr>
          <p:nvPr>
            <p:ph type="body" sz="quarter" idx="150" hasCustomPrompt="1"/>
          </p:nvPr>
        </p:nvSpPr>
        <p:spPr>
          <a:xfrm>
            <a:off x="5932593" y="3721583"/>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5" name="Text Placeholder 76"/>
          <p:cNvSpPr>
            <a:spLocks noGrp="1"/>
          </p:cNvSpPr>
          <p:nvPr>
            <p:ph type="body" sz="quarter" idx="151" hasCustomPrompt="1"/>
          </p:nvPr>
        </p:nvSpPr>
        <p:spPr>
          <a:xfrm>
            <a:off x="5932593" y="2783331"/>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6" name="Text Placeholder 76"/>
          <p:cNvSpPr>
            <a:spLocks noGrp="1"/>
          </p:cNvSpPr>
          <p:nvPr>
            <p:ph type="body" sz="quarter" idx="153" hasCustomPrompt="1"/>
          </p:nvPr>
        </p:nvSpPr>
        <p:spPr>
          <a:xfrm>
            <a:off x="5932593" y="580113"/>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5582573"/>
            <a:ext cx="10056813"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4719215"/>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4414110"/>
            <a:ext cx="1005840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3582861"/>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5574635"/>
            <a:ext cx="20720048"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4719215"/>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587164" y="21266886"/>
            <a:ext cx="20720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0445094"/>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4719215"/>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5582573"/>
            <a:ext cx="10047018"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364308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4381750"/>
            <a:ext cx="10052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040224"/>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5807122"/>
            <a:ext cx="10052050" cy="846363"/>
          </a:xfrm>
          <a:prstGeom prst="rect">
            <a:avLst/>
          </a:prstGeom>
        </p:spPr>
        <p:txBody>
          <a:bodyPr wrap="square" lIns="228589" tIns="228589" rIns="228589" bIns="228589">
            <a:spAutoFit/>
          </a:bodyPr>
          <a:lstStyle>
            <a:lvl1pPr marL="0" indent="0">
              <a:buNone/>
              <a:defRPr sz="2500">
                <a:solidFill>
                  <a:schemeClr val="tx1"/>
                </a:solidFill>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34" name="Text Placeholder 76"/>
          <p:cNvSpPr>
            <a:spLocks noGrp="1"/>
          </p:cNvSpPr>
          <p:nvPr>
            <p:ph type="body" sz="quarter" idx="150" hasCustomPrompt="1"/>
          </p:nvPr>
        </p:nvSpPr>
        <p:spPr>
          <a:xfrm>
            <a:off x="5932593" y="3721583"/>
            <a:ext cx="31998968" cy="811493"/>
          </a:xfrm>
          <a:prstGeom prst="rect">
            <a:avLst/>
          </a:prstGeom>
        </p:spPr>
        <p:txBody>
          <a:bodyPr>
            <a:normAutofit/>
          </a:bodyPr>
          <a:lstStyle>
            <a:lvl1pPr marL="0" indent="0" algn="ctr">
              <a:buFontTx/>
              <a:buNone/>
              <a:defRPr sz="44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5" name="Text Placeholder 76"/>
          <p:cNvSpPr>
            <a:spLocks noGrp="1"/>
          </p:cNvSpPr>
          <p:nvPr>
            <p:ph type="body" sz="quarter" idx="151" hasCustomPrompt="1"/>
          </p:nvPr>
        </p:nvSpPr>
        <p:spPr>
          <a:xfrm>
            <a:off x="5932593" y="2783331"/>
            <a:ext cx="31998968" cy="1280160"/>
          </a:xfrm>
          <a:prstGeom prst="rect">
            <a:avLst/>
          </a:prstGeom>
        </p:spPr>
        <p:txBody>
          <a:bodyPr anchor="t" anchorCtr="1">
            <a:normAutofit/>
          </a:bodyPr>
          <a:lstStyle>
            <a:lvl1pPr marL="0" indent="0" algn="ctr">
              <a:buFontTx/>
              <a:buNone/>
              <a:defRPr sz="60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6" name="Text Placeholder 76"/>
          <p:cNvSpPr>
            <a:spLocks noGrp="1"/>
          </p:cNvSpPr>
          <p:nvPr>
            <p:ph type="body" sz="quarter" idx="153" hasCustomPrompt="1"/>
          </p:nvPr>
        </p:nvSpPr>
        <p:spPr>
          <a:xfrm>
            <a:off x="5932593" y="580113"/>
            <a:ext cx="31998968"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ounded Rectangle 1"/>
          <p:cNvSpPr/>
          <p:nvPr userDrawn="1"/>
        </p:nvSpPr>
        <p:spPr>
          <a:xfrm>
            <a:off x="922338" y="4639113"/>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587692" y="4639110"/>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253046" y="4639111"/>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2918399" y="4639112"/>
            <a:ext cx="10058400" cy="2649091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5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5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5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6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66" name="Group 65"/>
          <p:cNvGrpSpPr/>
          <p:nvPr userDrawn="1"/>
        </p:nvGrpSpPr>
        <p:grpSpPr>
          <a:xfrm rot="10800000">
            <a:off x="-36600" y="31404884"/>
            <a:ext cx="43927800" cy="1502229"/>
            <a:chOff x="-14192" y="1382"/>
            <a:chExt cx="27451941" cy="4572641"/>
          </a:xfrm>
        </p:grpSpPr>
        <p:sp>
          <p:nvSpPr>
            <p:cNvPr id="67"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0"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grpSp>
        <p:nvGrpSpPr>
          <p:cNvPr id="65" name="Group 64"/>
          <p:cNvGrpSpPr/>
          <p:nvPr userDrawn="1"/>
        </p:nvGrpSpPr>
        <p:grpSpPr>
          <a:xfrm>
            <a:off x="-14192" y="1382"/>
            <a:ext cx="43905392" cy="4572641"/>
            <a:chOff x="-14192" y="1382"/>
            <a:chExt cx="27451941" cy="4572641"/>
          </a:xfrm>
        </p:grpSpPr>
        <p:sp>
          <p:nvSpPr>
            <p:cNvPr id="71"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65"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66"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67"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68"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1" name="Rounded Rectangle 40"/>
          <p:cNvSpPr/>
          <p:nvPr userDrawn="1"/>
        </p:nvSpPr>
        <p:spPr>
          <a:xfrm>
            <a:off x="29342871" y="4770782"/>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17125" y="4749583"/>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891379" y="4791981"/>
            <a:ext cx="13577436" cy="26279729"/>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userDrawn="1"/>
        </p:nvGrpSpPr>
        <p:grpSpPr>
          <a:xfrm rot="10800000">
            <a:off x="-36600" y="31404884"/>
            <a:ext cx="43927800" cy="1502229"/>
            <a:chOff x="-14192" y="1382"/>
            <a:chExt cx="27451941" cy="4572641"/>
          </a:xfrm>
        </p:grpSpPr>
        <p:sp>
          <p:nvSpPr>
            <p:cNvPr id="75"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9" name="Group 78"/>
          <p:cNvGrpSpPr/>
          <p:nvPr userDrawn="1"/>
        </p:nvGrpSpPr>
        <p:grpSpPr>
          <a:xfrm>
            <a:off x="-14192" y="1382"/>
            <a:ext cx="43905392" cy="4572641"/>
            <a:chOff x="-14192" y="1382"/>
            <a:chExt cx="27451941" cy="4572641"/>
          </a:xfrm>
        </p:grpSpPr>
        <p:sp>
          <p:nvSpPr>
            <p:cNvPr id="80"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3"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9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85"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86"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87"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88"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7" name="Rounded Rectangle 36"/>
          <p:cNvSpPr/>
          <p:nvPr userDrawn="1"/>
        </p:nvSpPr>
        <p:spPr>
          <a:xfrm>
            <a:off x="922338" y="4691266"/>
            <a:ext cx="10058400" cy="265182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32883582" y="4691266"/>
            <a:ext cx="10058400" cy="265182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11442847" y="4691266"/>
            <a:ext cx="20978625" cy="26518273"/>
          </a:xfrm>
          <a:prstGeom prst="roundRect">
            <a:avLst>
              <a:gd name="adj" fmla="val 95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userDrawn="1"/>
        </p:nvGrpSpPr>
        <p:grpSpPr>
          <a:xfrm rot="10800000">
            <a:off x="-36600" y="31404884"/>
            <a:ext cx="43927800" cy="1502229"/>
            <a:chOff x="-14192" y="1382"/>
            <a:chExt cx="27451941" cy="4572641"/>
          </a:xfrm>
        </p:grpSpPr>
        <p:sp>
          <p:nvSpPr>
            <p:cNvPr id="75"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2" name="Group 71"/>
          <p:cNvGrpSpPr/>
          <p:nvPr userDrawn="1"/>
        </p:nvGrpSpPr>
        <p:grpSpPr>
          <a:xfrm>
            <a:off x="-14192" y="1382"/>
            <a:ext cx="43905392" cy="4572641"/>
            <a:chOff x="-14192" y="1382"/>
            <a:chExt cx="27451941" cy="4572641"/>
          </a:xfrm>
        </p:grpSpPr>
        <p:sp>
          <p:nvSpPr>
            <p:cNvPr id="73"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78" name="Text Box 14"/>
          <p:cNvSpPr txBox="1">
            <a:spLocks noChangeArrowheads="1"/>
          </p:cNvSpPr>
          <p:nvPr userDrawn="1"/>
        </p:nvSpPr>
        <p:spPr bwMode="auto">
          <a:xfrm>
            <a:off x="1003118" y="32156325"/>
            <a:ext cx="3786383" cy="324883"/>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8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864</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detina zalli</cp:lastModifiedBy>
  <cp:revision>69</cp:revision>
  <cp:lastPrinted>2015-06-29T17:31:11Z</cp:lastPrinted>
  <dcterms:created xsi:type="dcterms:W3CDTF">2012-02-03T19:11:35Z</dcterms:created>
  <dcterms:modified xsi:type="dcterms:W3CDTF">2016-08-28T17:24:21Z</dcterms:modified>
</cp:coreProperties>
</file>